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MuseoModerno Medium"/>
      <p:regular r:id="rId15"/>
    </p:embeddedFont>
    <p:embeddedFont>
      <p:font typeface="MuseoModerno Medium"/>
      <p:regular r:id="rId16"/>
    </p:embeddedFont>
    <p:embeddedFont>
      <p:font typeface="MuseoModerno Medium"/>
      <p:regular r:id="rId17"/>
    </p:embeddedFont>
    <p:embeddedFont>
      <p:font typeface="MuseoModerno Medium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284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Computación Cuántica para Problemas de Optimización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861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Exploramos cómo la computación cuántica acelera soluciones al TSP y logística.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12111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128736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104209"/>
            <a:ext cx="263449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B4150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by Jonathan Larrotta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606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Fundamentos de Computación Cuántica y Qubits Físicos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82714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39050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Qubits físicos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4395430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Estados superpuestos y entrelazados que amplían capacidad computacional.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382714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8" name="Text 5"/>
          <p:cNvSpPr/>
          <p:nvPr/>
        </p:nvSpPr>
        <p:spPr>
          <a:xfrm>
            <a:off x="10937319" y="39050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Tipos comunes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4395430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Qubits superconductores, trampas de iones y qubits basados en fotones.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93776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60156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Importancia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650605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Material y arquitectura influyen en coherencia y fidelidad del cómputo.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98206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Problemas de Optimización y el TSP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Definición TSP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Encontrar la ruta más corta que visita cada ciudad una vez y regresa.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Aplicación logística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Optimización de rutas para entrega, minimizando costos y tiempos.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79451"/>
            <a:ext cx="101761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Ventajas de la Computación Cuántica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283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878860" y="527089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306258"/>
            <a:ext cx="32338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Procesamiento paralelo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796677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Superposición permite evaluar múltiples soluciones simultáneamente.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35893" y="52283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9" name="Text 6"/>
          <p:cNvSpPr/>
          <p:nvPr/>
        </p:nvSpPr>
        <p:spPr>
          <a:xfrm>
            <a:off x="5320963" y="527089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73008" y="530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Velocidad acelerada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73008" y="5796677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Reducción exponencial en tiempos de cómputo para ciertas tareas.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77995" y="52283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3" name="Text 10"/>
          <p:cNvSpPr/>
          <p:nvPr/>
        </p:nvSpPr>
        <p:spPr>
          <a:xfrm>
            <a:off x="9763065" y="527089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415111" y="5306258"/>
            <a:ext cx="31162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Escalabilidad potencial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15111" y="5796677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Incremento en qubits mejora capacidad y precisión de optimización.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814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0689" y="3444597"/>
            <a:ext cx="7384256" cy="670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Desafíos Técnicos y Prácticos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50689" y="4436626"/>
            <a:ext cx="6457355" cy="1235988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965121" y="4651058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Decoherencia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65121" y="5114925"/>
            <a:ext cx="6028492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Pérdida rápida del estado cuántico limita tiempo de cálculo.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422475" y="4436626"/>
            <a:ext cx="6457355" cy="1235988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</p:sp>
      <p:sp>
        <p:nvSpPr>
          <p:cNvPr id="8" name="Text 5"/>
          <p:cNvSpPr/>
          <p:nvPr/>
        </p:nvSpPr>
        <p:spPr>
          <a:xfrm>
            <a:off x="7636907" y="4651058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Errores y corrección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636907" y="5114925"/>
            <a:ext cx="6028492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Ruido ambiental genera errores que requieren corrección compleja.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50689" y="5887045"/>
            <a:ext cx="6457355" cy="1579245"/>
          </a:xfrm>
          <a:prstGeom prst="roundRect">
            <a:avLst>
              <a:gd name="adj" fmla="val 2037"/>
            </a:avLst>
          </a:prstGeom>
          <a:solidFill>
            <a:srgbClr val="F3EEE3"/>
          </a:solidFill>
          <a:ln/>
        </p:spPr>
      </p:sp>
      <p:sp>
        <p:nvSpPr>
          <p:cNvPr id="11" name="Text 8"/>
          <p:cNvSpPr/>
          <p:nvPr/>
        </p:nvSpPr>
        <p:spPr>
          <a:xfrm>
            <a:off x="965121" y="6101477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Escalabilidad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65121" y="6565344"/>
            <a:ext cx="6028492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Dificultades para aumentar número de qubits manteniendo estabilidad.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422475" y="5887045"/>
            <a:ext cx="6457355" cy="1579245"/>
          </a:xfrm>
          <a:prstGeom prst="roundRect">
            <a:avLst>
              <a:gd name="adj" fmla="val 2037"/>
            </a:avLst>
          </a:prstGeom>
          <a:solidFill>
            <a:srgbClr val="F3EEE3"/>
          </a:solidFill>
          <a:ln/>
        </p:spPr>
      </p:sp>
      <p:sp>
        <p:nvSpPr>
          <p:cNvPr id="14" name="Text 11"/>
          <p:cNvSpPr/>
          <p:nvPr/>
        </p:nvSpPr>
        <p:spPr>
          <a:xfrm>
            <a:off x="7636907" y="6101477"/>
            <a:ext cx="3221831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Implementación práctica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7636907" y="6565344"/>
            <a:ext cx="6028492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Integración con infraestructura logística real aún emergente.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0935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Métodos Cuánticos para Optimización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26707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060865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Quantum Annealing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905613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Explora estados mínimos energéticos para hallar óptimos globales.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493" y="3267075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3493" y="4060865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QAOA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93493" y="4551283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Algoritmo híbrido que mezcla evolución cuántica y clásica para optimización.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795" y="3267075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6795" y="4060865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Simulación cuántica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06795" y="4905613"/>
            <a:ext cx="23298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Modela comportamientos complejos para resolver problemas combinatorios.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111524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Casos de Estudio y Resultados Recientes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Logística de rutas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Mejora significativa en eficiencia de rutas urbanas mediante QAOA.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Optimización TSP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Reducción del tiempo de solución en instancias medianas con quantum annealing.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6847" y="846772"/>
            <a:ext cx="7703106" cy="1286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Perspectivas y Próximos Pasos en Investigación</a:t>
            </a:r>
            <a:endParaRPr lang="en-US" sz="4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847" y="2442091"/>
            <a:ext cx="1029295" cy="12351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44872" y="2647950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Mejora hardware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544872" y="3093006"/>
            <a:ext cx="6365081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Incremento en qubits y robustez contra decoherencia.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847" y="3677245"/>
            <a:ext cx="1029295" cy="12351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44872" y="3883104"/>
            <a:ext cx="3442573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Optimización de algoritmos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544872" y="4328160"/>
            <a:ext cx="6365081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Desarrollo de métodos híbridos y específicos para problemas complejos.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847" y="4912400"/>
            <a:ext cx="1029295" cy="123515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44872" y="5118259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Integración práctica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544872" y="5563314"/>
            <a:ext cx="6365081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Aplicación en logística real y cadenas de suministro globales.</a:t>
            </a:r>
            <a:endParaRPr lang="en-US" sz="16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6847" y="6147554"/>
            <a:ext cx="1029295" cy="123515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44872" y="6353413"/>
            <a:ext cx="3466505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Colaboración interdisciplinar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7544872" y="6798469"/>
            <a:ext cx="6365081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Unión entre físicos, informáticos y expertos en logística para avances.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2025-05-08T13:06:13Z</dcterms:created>
  <dcterms:modified xsi:type="dcterms:W3CDTF">2025-05-08T13:06:13Z</dcterms:modified>
</cp:coreProperties>
</file>